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89" r:id="rId1"/>
  </p:sldMasterIdLst>
  <p:notesMasterIdLst>
    <p:notesMasterId r:id="rId24"/>
  </p:notesMasterIdLst>
  <p:sldIdLst>
    <p:sldId id="425" r:id="rId2"/>
    <p:sldId id="557" r:id="rId3"/>
    <p:sldId id="600" r:id="rId4"/>
    <p:sldId id="606" r:id="rId5"/>
    <p:sldId id="602" r:id="rId6"/>
    <p:sldId id="623" r:id="rId7"/>
    <p:sldId id="603" r:id="rId8"/>
    <p:sldId id="604" r:id="rId9"/>
    <p:sldId id="607" r:id="rId10"/>
    <p:sldId id="608" r:id="rId11"/>
    <p:sldId id="609" r:id="rId12"/>
    <p:sldId id="610" r:id="rId13"/>
    <p:sldId id="611" r:id="rId14"/>
    <p:sldId id="617" r:id="rId15"/>
    <p:sldId id="612" r:id="rId16"/>
    <p:sldId id="613" r:id="rId17"/>
    <p:sldId id="614" r:id="rId18"/>
    <p:sldId id="615" r:id="rId19"/>
    <p:sldId id="616" r:id="rId20"/>
    <p:sldId id="619" r:id="rId21"/>
    <p:sldId id="620" r:id="rId22"/>
    <p:sldId id="62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537"/>
    <a:srgbClr val="FFCCCC"/>
    <a:srgbClr val="EE1697"/>
    <a:srgbClr val="99C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80261" autoAdjust="0"/>
  </p:normalViewPr>
  <p:slideViewPr>
    <p:cSldViewPr snapToGrid="0">
      <p:cViewPr varScale="1">
        <p:scale>
          <a:sx n="70" d="100"/>
          <a:sy n="70" d="100"/>
        </p:scale>
        <p:origin x="57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EA58E-248A-480B-9E71-4CA3A6F702CE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99376-63E1-42EB-B280-C072772DC2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70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9EB91F-0965-4BF5-820B-020A594F9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5477" y="1195058"/>
            <a:ext cx="8791575" cy="31478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Session 2020-21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CSTE-3101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Communication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3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BW for 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3138" t="49004" r="35733" b="20957"/>
          <a:stretch/>
        </p:blipFill>
        <p:spPr>
          <a:xfrm>
            <a:off x="97537" y="1196965"/>
            <a:ext cx="12094463" cy="46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0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0398" t="26237" r="33905" b="8230"/>
          <a:stretch/>
        </p:blipFill>
        <p:spPr>
          <a:xfrm>
            <a:off x="0" y="371192"/>
            <a:ext cx="12192000" cy="57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45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22227" t="23800" r="35427" b="10396"/>
          <a:stretch/>
        </p:blipFill>
        <p:spPr>
          <a:xfrm>
            <a:off x="1358021" y="0"/>
            <a:ext cx="9832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21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8366" t="8365" r="7096" b="11209"/>
          <a:stretch/>
        </p:blipFill>
        <p:spPr>
          <a:xfrm>
            <a:off x="0" y="288217"/>
            <a:ext cx="12191999" cy="575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83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8669" t="7283" r="4811" b="16353"/>
          <a:stretch/>
        </p:blipFill>
        <p:spPr>
          <a:xfrm>
            <a:off x="0" y="0"/>
            <a:ext cx="12192000" cy="55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54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8365" t="9990" r="8771" b="9121"/>
          <a:stretch/>
        </p:blipFill>
        <p:spPr>
          <a:xfrm>
            <a:off x="0" y="0"/>
            <a:ext cx="12094464" cy="63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32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8822" t="8907" r="6334" b="34226"/>
          <a:stretch/>
        </p:blipFill>
        <p:spPr>
          <a:xfrm>
            <a:off x="235390" y="274637"/>
            <a:ext cx="11859074" cy="50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91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9432" t="8365" r="7705" b="12563"/>
          <a:stretch/>
        </p:blipFill>
        <p:spPr>
          <a:xfrm>
            <a:off x="72428" y="274636"/>
            <a:ext cx="12119571" cy="568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25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9736" t="9990" r="24308" b="13916"/>
          <a:stretch/>
        </p:blipFill>
        <p:spPr>
          <a:xfrm>
            <a:off x="1" y="274637"/>
            <a:ext cx="12192000" cy="592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07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8974" t="8907" r="8770" b="25831"/>
          <a:stretch/>
        </p:blipFill>
        <p:spPr>
          <a:xfrm>
            <a:off x="144855" y="434566"/>
            <a:ext cx="11949609" cy="48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87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139" t="45319" r="11373" b="26756"/>
          <a:stretch/>
        </p:blipFill>
        <p:spPr>
          <a:xfrm>
            <a:off x="9665" y="814812"/>
            <a:ext cx="12182336" cy="25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62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7909" t="9177" r="7705" b="28810"/>
          <a:stretch/>
        </p:blipFill>
        <p:spPr>
          <a:xfrm>
            <a:off x="153910" y="381016"/>
            <a:ext cx="11940554" cy="530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02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9889" t="8907" r="1916" b="15270"/>
          <a:stretch/>
        </p:blipFill>
        <p:spPr>
          <a:xfrm>
            <a:off x="253497" y="461726"/>
            <a:ext cx="11840967" cy="536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99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9279" t="10261" r="11209" b="28810"/>
          <a:stretch/>
        </p:blipFill>
        <p:spPr>
          <a:xfrm>
            <a:off x="235390" y="399122"/>
            <a:ext cx="11676194" cy="538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32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096" y="1858995"/>
            <a:ext cx="9997440" cy="1143000"/>
          </a:xfrm>
        </p:spPr>
        <p:txBody>
          <a:bodyPr/>
          <a:lstStyle/>
          <a:p>
            <a:pPr algn="ctr"/>
            <a:r>
              <a:rPr lang="en-US" dirty="0" smtClean="0"/>
              <a:t>Signal to Noise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8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9279" t="7824" r="1003" b="23936"/>
          <a:stretch/>
        </p:blipFill>
        <p:spPr>
          <a:xfrm>
            <a:off x="1" y="316872"/>
            <a:ext cx="12094463" cy="55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02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8517" t="9989" r="8010" b="20958"/>
          <a:stretch/>
        </p:blipFill>
        <p:spPr>
          <a:xfrm>
            <a:off x="0" y="280657"/>
            <a:ext cx="12192000" cy="490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22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9127" t="10261" r="20195" b="30977"/>
          <a:stretch/>
        </p:blipFill>
        <p:spPr>
          <a:xfrm>
            <a:off x="0" y="516047"/>
            <a:ext cx="12192000" cy="45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1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l="8822" t="12427" r="8467" b="4168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31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8213" t="9448" r="8771" b="19603"/>
          <a:stretch/>
        </p:blipFill>
        <p:spPr>
          <a:xfrm>
            <a:off x="0" y="494185"/>
            <a:ext cx="12192000" cy="44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33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7603" t="10261" r="3593" b="36392"/>
          <a:stretch/>
        </p:blipFill>
        <p:spPr>
          <a:xfrm>
            <a:off x="0" y="525870"/>
            <a:ext cx="12192000" cy="415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696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9826</TotalTime>
  <Words>29</Words>
  <Application>Microsoft Office PowerPoint</Application>
  <PresentationFormat>Widescreen</PresentationFormat>
  <Paragraphs>24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Gill Sans MT</vt:lpstr>
      <vt:lpstr>Verdana</vt:lpstr>
      <vt:lpstr>Wingdings 2</vt:lpstr>
      <vt:lpstr>Solstice</vt:lpstr>
      <vt:lpstr> Session 2020-21  CSTE-3101  Communication Engineering</vt:lpstr>
      <vt:lpstr>PowerPoint Presentation</vt:lpstr>
      <vt:lpstr>Signal to Noise Ratio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Required BW for 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</dc:creator>
  <cp:lastModifiedBy>Dr. Nahid akter</cp:lastModifiedBy>
  <cp:revision>764</cp:revision>
  <dcterms:created xsi:type="dcterms:W3CDTF">2015-03-05T10:33:53Z</dcterms:created>
  <dcterms:modified xsi:type="dcterms:W3CDTF">2024-10-01T13:46:35Z</dcterms:modified>
</cp:coreProperties>
</file>